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00" r:id="rId2"/>
    <p:sldId id="353" r:id="rId3"/>
    <p:sldId id="302" r:id="rId4"/>
    <p:sldId id="292" r:id="rId5"/>
    <p:sldId id="360" r:id="rId6"/>
    <p:sldId id="368" r:id="rId7"/>
    <p:sldId id="334" r:id="rId8"/>
    <p:sldId id="344" r:id="rId9"/>
    <p:sldId id="369" r:id="rId10"/>
    <p:sldId id="370" r:id="rId11"/>
    <p:sldId id="371" r:id="rId12"/>
    <p:sldId id="372" r:id="rId13"/>
    <p:sldId id="373" r:id="rId14"/>
    <p:sldId id="374" r:id="rId15"/>
    <p:sldId id="335" r:id="rId16"/>
    <p:sldId id="379" r:id="rId17"/>
    <p:sldId id="381" r:id="rId18"/>
    <p:sldId id="382" r:id="rId19"/>
    <p:sldId id="383" r:id="rId20"/>
    <p:sldId id="346" r:id="rId21"/>
    <p:sldId id="375" r:id="rId22"/>
    <p:sldId id="384" r:id="rId23"/>
    <p:sldId id="385" r:id="rId24"/>
    <p:sldId id="386" r:id="rId25"/>
    <p:sldId id="387" r:id="rId26"/>
    <p:sldId id="388" r:id="rId27"/>
    <p:sldId id="315" r:id="rId28"/>
    <p:sldId id="367" r:id="rId29"/>
    <p:sldId id="331" r:id="rId30"/>
    <p:sldId id="295" r:id="rId31"/>
    <p:sldId id="329" r:id="rId32"/>
    <p:sldId id="33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80" d="100"/>
          <a:sy n="80" d="100"/>
        </p:scale>
        <p:origin x="1046" y="58"/>
      </p:cViewPr>
      <p:guideLst>
        <p:guide orient="horz" pos="2159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Bấm vào chữ “click here” để hiện hình ảnh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55702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  <a:r>
              <a:rPr lang="vi-VN" altLang="en-US" sz="1800" b="1" dirty="0">
                <a:solidFill>
                  <a:schemeClr val="bg1"/>
                </a:solidFill>
              </a:rPr>
              <a:t>: FOOD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064984" y="-41098"/>
            <a:ext cx="205359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Review </a:t>
            </a:r>
            <a:r>
              <a:rPr lang="vi-VN" altLang="en-US" sz="18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&amp; Practice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296545"/>
            <a:ext cx="12229465" cy="6179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55" y="2323465"/>
            <a:ext cx="5386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</a:t>
            </a:r>
            <a:r>
              <a:rPr lang="vi-VN" alt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&amp; Practice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9293" y="2018729"/>
            <a:ext cx="10702976" cy="286232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Mr. Brown</a:t>
            </a:r>
            <a:r>
              <a:rPr lang="en-US" sz="3600" dirty="0"/>
              <a:t>:  Kids, would you like some food? We have lots of food here.</a:t>
            </a:r>
          </a:p>
          <a:p>
            <a:r>
              <a:rPr lang="en-US" sz="3600" b="1" dirty="0"/>
              <a:t>Lucy</a:t>
            </a:r>
            <a:r>
              <a:rPr lang="en-US" sz="3600" dirty="0"/>
              <a:t>:__________________? I love chicken!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Yes, there is some chicken. </a:t>
            </a:r>
          </a:p>
          <a:p>
            <a:r>
              <a:rPr lang="en-US" sz="3600" b="1" dirty="0"/>
              <a:t>Lucy</a:t>
            </a:r>
            <a:r>
              <a:rPr lang="en-US" sz="3600" dirty="0"/>
              <a:t>: Great!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3530" y="3105834"/>
            <a:ext cx="3872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there any chicken</a:t>
            </a:r>
          </a:p>
        </p:txBody>
      </p:sp>
      <p:pic>
        <p:nvPicPr>
          <p:cNvPr id="6" name="CD3-TRACK 6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30" end="75347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7487" y="769237"/>
            <a:ext cx="609600" cy="609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423025" y="889635"/>
            <a:ext cx="33623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Click on </a:t>
            </a:r>
            <a:r>
              <a:rPr lang="vi-VN" alt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icon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to hear the sound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9101" y="1779525"/>
            <a:ext cx="9723620" cy="286232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Mr. Brown</a:t>
            </a:r>
            <a:r>
              <a:rPr lang="en-US" sz="3600" dirty="0"/>
              <a:t>: And you, Tom? </a:t>
            </a:r>
          </a:p>
          <a:p>
            <a:r>
              <a:rPr lang="en-US" sz="3600" b="1" dirty="0"/>
              <a:t>Tom</a:t>
            </a:r>
            <a:r>
              <a:rPr lang="en-US" sz="3600" dirty="0"/>
              <a:t>:__________________? I want some eggs and tomatoes.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Eggs and tomatoes? OK, here you are. </a:t>
            </a:r>
          </a:p>
          <a:p>
            <a:r>
              <a:rPr lang="en-US" sz="3600" b="1" dirty="0"/>
              <a:t>Tom</a:t>
            </a:r>
            <a:r>
              <a:rPr lang="en-US" sz="3600" dirty="0"/>
              <a:t>: Thanks!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0163" y="2239993"/>
            <a:ext cx="3670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there any eggs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pic>
        <p:nvPicPr>
          <p:cNvPr id="5" name="CD3-TRACK 6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498" end="52003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3617" y="769287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23025" y="889635"/>
            <a:ext cx="33623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Click on </a:t>
            </a:r>
            <a:r>
              <a:rPr lang="vi-VN" alt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icon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to hear the sound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9102" y="2274838"/>
            <a:ext cx="9144000" cy="230832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Mr. Brown</a:t>
            </a:r>
            <a:r>
              <a:rPr lang="en-US" sz="3600" dirty="0"/>
              <a:t>: Would you like some pizza, Jill? You love pizza. </a:t>
            </a:r>
          </a:p>
          <a:p>
            <a:r>
              <a:rPr lang="en-US" sz="3600" b="1" dirty="0"/>
              <a:t>Jill</a:t>
            </a:r>
            <a:r>
              <a:rPr lang="en-US" sz="3600" dirty="0"/>
              <a:t>:_____________. I really love pizza.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2891" y="3290342"/>
            <a:ext cx="2214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please</a:t>
            </a:r>
          </a:p>
        </p:txBody>
      </p:sp>
      <p:pic>
        <p:nvPicPr>
          <p:cNvPr id="5" name="CD3-TRACK 6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734" end="37463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3281" y="769188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23025" y="889635"/>
            <a:ext cx="33623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Click on </a:t>
            </a:r>
            <a:r>
              <a:rPr lang="vi-VN" alt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icon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to hear the sound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3639" y="1742369"/>
            <a:ext cx="9348866" cy="34150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Mr. Brown</a:t>
            </a:r>
            <a:r>
              <a:rPr lang="en-US" sz="3600" dirty="0"/>
              <a:t>: How about you, Alfie? Would you like some pizza too?</a:t>
            </a:r>
          </a:p>
          <a:p>
            <a:r>
              <a:rPr lang="en-US" sz="3600" b="1" dirty="0"/>
              <a:t>Alfie</a:t>
            </a:r>
            <a:r>
              <a:rPr lang="en-US" sz="3600" dirty="0"/>
              <a:t>:____________. Is there any fish?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Yes, there is some fish. </a:t>
            </a:r>
          </a:p>
          <a:p>
            <a:r>
              <a:rPr lang="en-US" sz="3600" b="1" dirty="0"/>
              <a:t>Alfie</a:t>
            </a:r>
            <a:r>
              <a:rPr lang="en-US" sz="3600" dirty="0"/>
              <a:t>:_______________________?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 OK</a:t>
            </a:r>
            <a:r>
              <a:rPr lang="vi-VN" altLang="en-US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9911" y="2804198"/>
            <a:ext cx="218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thanks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0182" y="3887000"/>
            <a:ext cx="419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 I have fish please</a:t>
            </a:r>
          </a:p>
        </p:txBody>
      </p:sp>
      <p:pic>
        <p:nvPicPr>
          <p:cNvPr id="6" name="CD3-TRACK 6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316" end="18330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3724" y="769237"/>
            <a:ext cx="609600" cy="6096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423025" y="889635"/>
            <a:ext cx="33623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Click on </a:t>
            </a:r>
            <a:r>
              <a:rPr lang="vi-VN" alt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icon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to hear the sound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2" y="629587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fill in the blanks: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8708" y="1720840"/>
            <a:ext cx="8179633" cy="230695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Ben</a:t>
            </a:r>
            <a:r>
              <a:rPr lang="en-US" sz="3600" dirty="0"/>
              <a:t>: Are there any cupcakes, Dad? </a:t>
            </a:r>
          </a:p>
          <a:p>
            <a:r>
              <a:rPr lang="en-US" sz="3600" b="1" dirty="0"/>
              <a:t>Mr. Brown</a:t>
            </a:r>
            <a:r>
              <a:rPr lang="en-US" sz="3600" dirty="0"/>
              <a:t>:_____________________. </a:t>
            </a:r>
          </a:p>
          <a:p>
            <a:r>
              <a:rPr lang="en-US" sz="3600" b="1" dirty="0"/>
              <a:t>Ben</a:t>
            </a:r>
            <a:r>
              <a:rPr lang="en-US" sz="3600" dirty="0"/>
              <a:t>: Can I have two cupcakes? </a:t>
            </a:r>
          </a:p>
          <a:p>
            <a:r>
              <a:rPr lang="en-US" sz="3600" b="1" dirty="0"/>
              <a:t>Mr</a:t>
            </a:r>
            <a:r>
              <a:rPr lang="en-US" sz="3600" dirty="0"/>
              <a:t>. </a:t>
            </a:r>
            <a:r>
              <a:rPr lang="en-US" sz="3600" b="1" dirty="0"/>
              <a:t>Brown</a:t>
            </a:r>
            <a:r>
              <a:rPr lang="en-US" sz="3600" dirty="0"/>
              <a:t>: Just cupcakes? OK</a:t>
            </a:r>
            <a:r>
              <a:rPr lang="vi-VN" altLang="en-US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1320" y="2228671"/>
            <a:ext cx="449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are ten cupcakes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423025" y="889635"/>
            <a:ext cx="33623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Click on </a:t>
            </a:r>
            <a:r>
              <a:rPr lang="vi-VN" alt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icon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to hear the sound</a:t>
            </a:r>
            <a:endParaRPr lang="en-US"/>
          </a:p>
        </p:txBody>
      </p:sp>
      <p:pic>
        <p:nvPicPr>
          <p:cNvPr id="8" name="CD3-TRACK 6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4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0971" y="7698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340360"/>
            <a:ext cx="8572500" cy="608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1530" y="2433955"/>
            <a:ext cx="3622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Post</a:t>
            </a:r>
            <a:r>
              <a:rPr lang="vi-VN" altLang="en-US" sz="540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-Listening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88" y="461192"/>
            <a:ext cx="5731174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PRACTICE ASKING AND ANSWERING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21" y="2805883"/>
            <a:ext cx="6896100" cy="359092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62309" y="1110144"/>
            <a:ext cx="573117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Student A: Ask:</a:t>
            </a:r>
            <a:endParaRPr lang="en-US" sz="30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1. Is there a_____?/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Are there any_____?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215871" y="1110144"/>
            <a:ext cx="589723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Student B: Answer: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1. No, there____</a:t>
            </a:r>
            <a:r>
              <a:rPr lang="vi-VN" altLang="en-US" sz="3000" dirty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Yes, There are______</a:t>
            </a:r>
            <a:r>
              <a:rPr lang="vi-VN" altLang="en-US" sz="3000" dirty="0">
                <a:solidFill>
                  <a:schemeClr val="bg1"/>
                </a:solidFill>
              </a:rPr>
              <a:t>.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TAKE TURNS ASKING AND ANSWERING.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4288" y="1143813"/>
            <a:ext cx="573117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Student B: Ask: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1. Is there a_____?/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Are there any_____?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172378" y="1143813"/>
            <a:ext cx="5897234" cy="15700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Student A: Answer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1. Yes, there ____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2. No, there _____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21" y="2713820"/>
            <a:ext cx="6929707" cy="3688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 FRIEND WHAT FOOD HE/SHE WANTS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A: 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B: Answers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4" y="3253045"/>
            <a:ext cx="2476500" cy="2476500"/>
          </a:xfrm>
          <a:prstGeom prst="rect">
            <a:avLst/>
          </a:prstGeom>
        </p:spPr>
      </p:pic>
      <p:sp>
        <p:nvSpPr>
          <p:cNvPr id="7" name="Arrow: Down 6"/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773" y="3253045"/>
            <a:ext cx="2814909" cy="2265658"/>
          </a:xfrm>
          <a:prstGeom prst="rect">
            <a:avLst/>
          </a:prstGeom>
        </p:spPr>
      </p:pic>
      <p:sp>
        <p:nvSpPr>
          <p:cNvPr id="9" name="Arrow: Down 8"/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TAKE TURN-ASK YOUR FRIEND WHAT FOOD HE/SHE WANTS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B: 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A: Answers</a:t>
            </a:r>
          </a:p>
        </p:txBody>
      </p:sp>
      <p:sp>
        <p:nvSpPr>
          <p:cNvPr id="7" name="Arrow: Down 6"/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8" y="3509574"/>
            <a:ext cx="4657725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059" y="3354314"/>
            <a:ext cx="2125560" cy="225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529" y="481487"/>
            <a:ext cx="4201181" cy="587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5" y="483870"/>
            <a:ext cx="7858760" cy="5950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480" y="3788410"/>
            <a:ext cx="2733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0" y="704759"/>
            <a:ext cx="10477500" cy="3895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5" y="359703"/>
            <a:ext cx="10477500" cy="389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03" y="4423283"/>
            <a:ext cx="8343513" cy="1649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8612" y="5248139"/>
            <a:ext cx="115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5" y="359703"/>
            <a:ext cx="10477500" cy="389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40" y="4500652"/>
            <a:ext cx="8812814" cy="1641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7623" y="4500652"/>
            <a:ext cx="115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6552" y="5294281"/>
            <a:ext cx="115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045" y="484683"/>
            <a:ext cx="36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Workbook, p.86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6" y="1138237"/>
            <a:ext cx="10631811" cy="4865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96294" y="4572802"/>
            <a:ext cx="3375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five cupcakes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484683"/>
            <a:ext cx="36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Workbook, p.86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4" y="1571624"/>
            <a:ext cx="10849048" cy="4156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4090" y="2088395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a donut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6619" y="3908167"/>
            <a:ext cx="162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4090" y="4588037"/>
            <a:ext cx="2848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there isn’t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484683"/>
            <a:ext cx="36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Workbook, p.86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" y="1396131"/>
            <a:ext cx="11113013" cy="4245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0475" y="1639821"/>
            <a:ext cx="1988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ice cream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8596" y="2206676"/>
            <a:ext cx="2046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8673" y="3683078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8377" y="4330508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please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475862"/>
            <a:ext cx="186612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DHA on </a:t>
            </a:r>
            <a:r>
              <a:rPr lang="en-US" b="1" dirty="0" err="1">
                <a:solidFill>
                  <a:schemeClr val="bg1"/>
                </a:solidFill>
              </a:rPr>
              <a:t>Eduhome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57675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9357" y="438539"/>
            <a:ext cx="28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 to play the games.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3" y="1380930"/>
            <a:ext cx="10856596" cy="4667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032240" cy="6158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vocabulary about food.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Listen to people ask and answer about food.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Read and answer questions about food.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Review vocabulary about food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Reading 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Read and answer questions about food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4129" y="4182288"/>
            <a:ext cx="6778777" cy="175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Listening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Listen to people ask and answer about food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Practice the vocabularie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s,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structure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s,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(page 86). </a:t>
            </a:r>
            <a:endParaRPr lang="en-US" sz="3600" i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(page 56).</a:t>
            </a:r>
            <a:endParaRPr lang="en-US" sz="3600" i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Prepare the next lesson (page 123 SB).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on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sz="36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4278" r="-230" b="-674"/>
          <a:stretch>
            <a:fillRect/>
          </a:stretch>
        </p:blipFill>
        <p:spPr>
          <a:xfrm>
            <a:off x="0" y="0"/>
            <a:ext cx="12293600" cy="6979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865"/>
            <a:ext cx="9596120" cy="6105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473670"/>
            <a:ext cx="84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do you remember? </a:t>
            </a:r>
            <a:r>
              <a:rPr lang="en-US" sz="3600" i="1" dirty="0">
                <a:solidFill>
                  <a:schemeClr val="accent2"/>
                </a:solidFill>
              </a:rPr>
              <a:t>Click here</a:t>
            </a:r>
            <a:r>
              <a:rPr lang="en-US" sz="3600" i="1" dirty="0">
                <a:solidFill>
                  <a:srgbClr val="00B0F0"/>
                </a:solidFill>
              </a:rPr>
              <a:t>. There are 8 kinds of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1451" y="0"/>
            <a:ext cx="2533650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13351" y="871321"/>
            <a:ext cx="24955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0461" y="546776"/>
            <a:ext cx="2466975" cy="256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18101" y="1195387"/>
            <a:ext cx="2400300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3977" y="41331"/>
            <a:ext cx="2517483" cy="2442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0461" y="243913"/>
            <a:ext cx="3301051" cy="2442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52188" y="994509"/>
            <a:ext cx="2735124" cy="246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02100" y="792020"/>
            <a:ext cx="2370816" cy="1903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8126" y="3597779"/>
            <a:ext cx="3667891" cy="2753273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546 L 0.63659 0.4185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14 -0.04005 L -0.67292 0.52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63672 0.4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65547 0.532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63815 0.4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6526 0.359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58086 0.5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58177 0.45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866" y="569626"/>
            <a:ext cx="527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Who is she/ Who is he?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0" y="2183956"/>
            <a:ext cx="2524125" cy="280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73" y="2183956"/>
            <a:ext cx="2505075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713" y="2110098"/>
            <a:ext cx="265142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032" y="2052948"/>
            <a:ext cx="2505075" cy="2990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727" y="2122043"/>
            <a:ext cx="2533650" cy="29337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509666" y="4227226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7727430" y="4326808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5228343" y="4277193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2910793" y="4295648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9988994" y="4369240"/>
            <a:ext cx="1543986" cy="766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01"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05" y="532765"/>
            <a:ext cx="8910955" cy="5902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2015" y="3872230"/>
            <a:ext cx="2807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795" y="0"/>
            <a:ext cx="5358130" cy="763905"/>
          </a:xfrm>
          <a:prstGeom prst="rect">
            <a:avLst/>
          </a:prstGeom>
        </p:spPr>
      </p:pic>
      <p:pic>
        <p:nvPicPr>
          <p:cNvPr id="11" name="CD3-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098" y="64260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544" y="642781"/>
            <a:ext cx="10382168" cy="2786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557" y="4206844"/>
            <a:ext cx="10358155" cy="20083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70125" y="3362960"/>
            <a:ext cx="8267700" cy="95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17365" y="3332480"/>
            <a:ext cx="52070" cy="999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18580" y="3312160"/>
            <a:ext cx="20320" cy="1024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54452" y="3308257"/>
            <a:ext cx="0" cy="1008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10765" y="3342640"/>
            <a:ext cx="8124190" cy="984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19557" y="64278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235263" y="64278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294777" y="627910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354728" y="64278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9431053" y="627831"/>
            <a:ext cx="488473" cy="52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" y="1318355"/>
            <a:ext cx="1483743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on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 </a:t>
            </a:r>
          </a:p>
          <a:p>
            <a:endParaRPr lang="en-US" sz="2000" i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on the number to see the answer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683</Words>
  <Application>Microsoft Office PowerPoint</Application>
  <PresentationFormat>Widescreen</PresentationFormat>
  <Paragraphs>123</Paragraphs>
  <Slides>32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149</cp:revision>
  <dcterms:created xsi:type="dcterms:W3CDTF">2020-12-08T03:17:00Z</dcterms:created>
  <dcterms:modified xsi:type="dcterms:W3CDTF">2023-08-09T07:11:32Z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0940DEFC39AB4B5AA3B203E5ED20ABEC</vt:lpwstr>
  </property>
  <property fmtid="{D5CDD505-2E9C-101B-9397-08002B2CF9AE}" pid="3" name="KSOProductBuildVer">
    <vt:lpwstr>1033-11.2.0.11486</vt:lpwstr>
  </property>
</Properties>
</file>